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embeddedFontLst>
    <p:embeddedFont>
      <p:font typeface="Calisto MT" panose="02040603050505030304" pitchFamily="18" charset="0"/>
      <p:regular r:id="rId8"/>
      <p:bold r:id="rId9"/>
      <p:italic r:id="rId10"/>
      <p:boldItalic r:id="rId11"/>
    </p:embeddedFont>
    <p:embeddedFont>
      <p:font typeface="Urbanist" panose="020B0604020202020204" charset="-94"/>
      <p:regular r:id="rId12"/>
      <p:bold r:id="rId13"/>
      <p:italic r:id="rId14"/>
      <p:boldItalic r:id="rId15"/>
    </p:embeddedFont>
    <p:embeddedFont>
      <p:font typeface="Wingdings 2" panose="050201020105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40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562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761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78877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39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758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89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89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3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1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2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64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06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12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571500" y="2529780"/>
            <a:ext cx="8001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DogalAfet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62000" y="3634680"/>
            <a:ext cx="742950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Ankara Disaster Monitoring System (WebGIS)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571500" y="3634680"/>
            <a:ext cx="38100" cy="426690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33525"/>
            <a:ext cx="528637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533525"/>
            <a:ext cx="528637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71500" y="571500"/>
            <a:ext cx="116014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Key System Features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962025" y="1924050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Frontend (WebGIS)</a:t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962025" y="2390775"/>
            <a:ext cx="4505325" cy="952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724650" y="1924050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19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Backend (REST API)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724650" y="2390775"/>
            <a:ext cx="4505325" cy="952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025" y="1952625"/>
            <a:ext cx="3048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24650" y="1952625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247775" y="2590800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Interactive Leaflet map centered on Ankara for real-time tracking.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247775" y="3390900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Dynamic disaster markers categorized by type (fire, flood, etc.).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247775" y="4191000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Advanced filtering by severity level and disaster category.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247775" y="4991100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Responsive sidebar dashboard displaying recent alerts.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7010400" y="2590800"/>
            <a:ext cx="4219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Robust Node.js &amp; Express RESTful architecture.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010400" y="3086100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Secure user authentication and role-based authorization.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010400" y="3886200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Comprehensive CRUD operations for disaster reporting.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7010400" y="4686300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Fully documented API endpoints via Swagger (OpenAPI).</a:t>
            </a:r>
            <a:endParaRPr/>
          </a:p>
        </p:txBody>
      </p:sp>
      <p:pic>
        <p:nvPicPr>
          <p:cNvPr id="109" name="Google Shape;109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262890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342900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422910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502920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262890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312420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392430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4724400"/>
            <a:ext cx="17145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1766887"/>
            <a:ext cx="5286375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571500" y="571500"/>
            <a:ext cx="116014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System Architecture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571500" y="2438400"/>
            <a:ext cx="52863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The system employs a modern, layered architecture to ensure scalability and maintainability, separating the presentation layer from data management.</a:t>
            </a:r>
            <a:endParaRPr/>
          </a:p>
        </p:txBody>
      </p:sp>
      <p:pic>
        <p:nvPicPr>
          <p:cNvPr id="124" name="Google Shape;124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225" y="1457325"/>
            <a:ext cx="52673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1238250" y="3590925"/>
            <a:ext cx="4619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1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Runtime:</a:t>
            </a: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 Node.js environment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238250" y="4086225"/>
            <a:ext cx="4619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Framework:</a:t>
            </a: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 Express.js for REST API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1238250" y="4581525"/>
            <a:ext cx="4619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Mapping:</a:t>
            </a: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 Leaflet.js library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1238250" y="5076825"/>
            <a:ext cx="4619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Docs:</a:t>
            </a:r>
            <a:r>
              <a:rPr lang="en-US" sz="15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 Swagger / OpenAPI Spec</a:t>
            </a:r>
            <a:endParaRPr/>
          </a:p>
        </p:txBody>
      </p:sp>
      <p:pic>
        <p:nvPicPr>
          <p:cNvPr id="129" name="Google Shape;129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629025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124325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619625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5114925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250" y="3643312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250" y="4138612"/>
            <a:ext cx="2190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7250" y="4633912"/>
            <a:ext cx="2190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7250" y="5129212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sız video ‐ Clipchamp ile yapıldı (3) (1)">
            <a:hlinkClick r:id="" action="ppaction://media"/>
            <a:extLst>
              <a:ext uri="{FF2B5EF4-FFF2-40B4-BE49-F238E27FC236}">
                <a16:creationId xmlns:a16="http://schemas.microsoft.com/office/drawing/2014/main" id="{5AD83FAD-E7F9-B06A-91CD-973F5914A9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7803" y="754221"/>
            <a:ext cx="9496393" cy="53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0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F23B-9534-419E-3E0F-1176B6C70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933" y="2915298"/>
            <a:ext cx="5738675" cy="817804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tr-TR" sz="4800" dirty="0" err="1"/>
              <a:t>Thanks</a:t>
            </a:r>
            <a:r>
              <a:rPr lang="tr-TR" sz="4800" dirty="0"/>
              <a:t> </a:t>
            </a:r>
            <a:r>
              <a:rPr lang="tr-TR" sz="4800" dirty="0" err="1"/>
              <a:t>For</a:t>
            </a:r>
            <a:r>
              <a:rPr lang="tr-TR" sz="4800" dirty="0"/>
              <a:t> </a:t>
            </a:r>
            <a:r>
              <a:rPr lang="tr-TR" sz="4800" dirty="0" err="1"/>
              <a:t>Listening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1446894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Kurşun Rengi</Template>
  <TotalTime>6</TotalTime>
  <Words>145</Words>
  <Application>Microsoft Office PowerPoint</Application>
  <PresentationFormat>Widescreen</PresentationFormat>
  <Paragraphs>20</Paragraphs>
  <Slides>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Urbanist</vt:lpstr>
      <vt:lpstr>Arial</vt:lpstr>
      <vt:lpstr>Wingdings 2</vt:lpstr>
      <vt:lpstr>Calisto MT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ADA BARAN</dc:creator>
  <cp:lastModifiedBy>Ada Baran Çetin</cp:lastModifiedBy>
  <cp:revision>2</cp:revision>
  <dcterms:modified xsi:type="dcterms:W3CDTF">2026-01-14T21:27:49Z</dcterms:modified>
</cp:coreProperties>
</file>